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9" r:id="rId5"/>
    <p:sldId id="262" r:id="rId6"/>
    <p:sldId id="265" r:id="rId7"/>
    <p:sldId id="270" r:id="rId8"/>
    <p:sldId id="271" r:id="rId9"/>
    <p:sldId id="266" r:id="rId10"/>
    <p:sldId id="267" r:id="rId11"/>
    <p:sldId id="259" r:id="rId12"/>
    <p:sldId id="260" r:id="rId13"/>
    <p:sldId id="261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89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5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58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1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16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9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92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7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078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931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1744-E7F2-42BB-A503-2195486F25FC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6DFCC-3810-44AD-9404-AE96EDCBBF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25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8.jpe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501008"/>
            <a:ext cx="8856984" cy="136815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  <a:ea typeface="Batang" pitchFamily="18" charset="-127"/>
                <a:cs typeface="Aharoni" pitchFamily="2" charset="-79"/>
              </a:rPr>
              <a:t>ШЕРСТЯНАЯ ИСТОРИЯ</a:t>
            </a:r>
            <a:endParaRPr lang="ru-RU" sz="5400" b="1" i="1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  <a:ea typeface="Batang" pitchFamily="18" charset="-127"/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88840"/>
            <a:ext cx="8677472" cy="1368152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«Детский сад комбинированного вида №1 «КОЛОКОЛЬЧИК» города Азнакаево </a:t>
            </a:r>
            <a:r>
              <a:rPr lang="ru-RU" sz="2000" b="1" i="1" dirty="0" err="1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Азнакаевского</a:t>
            </a: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муниципального района </a:t>
            </a:r>
            <a:b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Республики Татарстан</a:t>
            </a:r>
            <a:br>
              <a:rPr lang="ru-RU" sz="2000" b="1" i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62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олокольчик\Desktop\Экспермент с шерстью\IMG_39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6906"/>
            <a:ext cx="4259965" cy="23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Колокольчик\Desktop\Экспермент с шерстью\IMG_39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6873"/>
            <a:ext cx="422446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Колокольчик\Desktop\Экспермент с шерстью\IMG_395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74" y="3157052"/>
            <a:ext cx="61446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1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олокольчик\Desktop\Экспермент с шерстью\IMG_39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286231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Колокольчик\Desktop\Экспермент с шерстью\IMG_39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06" y="1340768"/>
            <a:ext cx="2862317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Колокольчик\Desktop\Экспермент с шерстью\IMG_399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741" y="2780928"/>
            <a:ext cx="286231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56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Колокольчик\Desktop\IMG_5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17" y="178675"/>
            <a:ext cx="873697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84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6807" y="1916832"/>
            <a:ext cx="8568952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>Шерсть природный материал.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>Шерсть сохраняет тепло.</a:t>
            </a:r>
            <a:r>
              <a:rPr lang="ru-RU" sz="4000" dirty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/>
            </a:r>
            <a:br>
              <a:rPr lang="ru-RU" sz="4000" dirty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>Шерсть дают домашние животные.</a:t>
            </a:r>
          </a:p>
          <a:p>
            <a:r>
              <a:rPr lang="ru-RU" sz="4000" dirty="0" smtClean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>Шерсть нужна для валяния.</a:t>
            </a:r>
            <a:r>
              <a:rPr lang="ru-RU" sz="4400" dirty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/>
            </a:r>
            <a:br>
              <a:rPr lang="ru-RU" sz="4400" dirty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ru-RU" sz="4400" dirty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  <a:t/>
            </a:r>
            <a:br>
              <a:rPr lang="ru-RU" sz="4400" dirty="0">
                <a:solidFill>
                  <a:srgbClr val="0070C0"/>
                </a:solidFill>
                <a:latin typeface="Comic Sans MS" pitchFamily="66" charset="0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1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60848"/>
            <a:ext cx="7920880" cy="32403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t-RU" sz="4400" b="1" dirty="0" smtClean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>СПАСИБО </a:t>
            </a:r>
            <a:r>
              <a:rPr lang="tt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>ЗА ВНИМАНИЕ !</a:t>
            </a:r>
            <a:br>
              <a:rPr lang="tt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</a:br>
            <a:endParaRPr lang="tt-RU" sz="4400" b="1" dirty="0" smtClean="0">
              <a:ln>
                <a:solidFill>
                  <a:srgbClr val="0070C0"/>
                </a:solidFill>
              </a:ln>
              <a:solidFill>
                <a:srgbClr val="FFFFFF"/>
              </a:solidFill>
              <a:latin typeface="Comic Sans MS" pitchFamily="66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tt-RU" sz="4400" b="1" dirty="0" smtClean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>ИГ</a:t>
            </a:r>
            <a:r>
              <a:rPr lang="ru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>ЪТИБАРЫГЫЗ </a:t>
            </a:r>
            <a:br>
              <a:rPr lang="ru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tt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>ӨЧЕН</a:t>
            </a:r>
            <a:br>
              <a:rPr lang="tt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tt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>РӘХМӘТ!</a:t>
            </a:r>
            <a:r>
              <a:rPr lang="ru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  <a:t/>
            </a:r>
            <a:br>
              <a:rPr lang="ru-RU" sz="4400" b="1" dirty="0">
                <a:ln>
                  <a:solidFill>
                    <a:srgbClr val="0070C0"/>
                  </a:solidFill>
                </a:ln>
                <a:solidFill>
                  <a:srgbClr val="FFFFFF"/>
                </a:solidFill>
                <a:latin typeface="Comic Sans MS" pitchFamily="66" charset="0"/>
                <a:ea typeface="+mj-ea"/>
                <a:cs typeface="+mj-cs"/>
              </a:rPr>
            </a:br>
            <a:endParaRPr lang="ru-RU" sz="4400" dirty="0">
              <a:ln>
                <a:solidFill>
                  <a:srgbClr val="0070C0"/>
                </a:solidFill>
              </a:ln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8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352928" cy="3672408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Что такое шерсть? </a:t>
            </a:r>
            <a:b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Какая она?</a:t>
            </a:r>
            <a:b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Как её получают?</a:t>
            </a:r>
            <a:b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Что из нее можно сделать? </a:t>
            </a:r>
            <a:b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И как?</a:t>
            </a:r>
            <a:b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</a:b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193" y="22940"/>
            <a:ext cx="8435280" cy="7780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Рассматриваем шерсть</a:t>
            </a:r>
            <a:endParaRPr lang="ru-RU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35" y="1017579"/>
            <a:ext cx="4471697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Колокольчик\Desktop\IMG_1765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33" y="3563051"/>
            <a:ext cx="4379979" cy="32849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Колокольчик\Desktop\40b9a69c-e0bc-42f7-9543-ce6695afd3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72067" y="690464"/>
            <a:ext cx="1882076" cy="3326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Колокольчик\Desktop\IMG_61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88" y="4566858"/>
            <a:ext cx="2825192" cy="2118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25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Comic Sans MS" pitchFamily="66" charset="0"/>
              </a:rPr>
              <a:t>Экспериментируем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250366"/>
            <a:ext cx="4589205" cy="343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576071" cy="343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91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олокольчик\Desktop\IMG_61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76213"/>
            <a:ext cx="3797385" cy="284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Temp\Rar$DIa3884.38461\IMG_38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85" y="364046"/>
            <a:ext cx="3894584" cy="292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Temp\Rar$DIa3884.46408\IMG_38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1370"/>
            <a:ext cx="3804818" cy="285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85" y="3790503"/>
            <a:ext cx="3816424" cy="285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702" y="332656"/>
            <a:ext cx="4464496" cy="201622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Валяем из шерсти</a:t>
            </a:r>
            <a:endParaRPr lang="ru-RU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27" y="2780928"/>
            <a:ext cx="4690953" cy="3439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C:\Users\Колокольчик\Desktop\Чудесная шерсть\фОТО\IMG_60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729" y="1340768"/>
            <a:ext cx="3805483" cy="507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2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Колокольчик\Desktop\Чудесная шерсть\фОТО\IMG_43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3"/>
            <a:ext cx="491104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581" y="2893697"/>
            <a:ext cx="5040560" cy="378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335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Колокольчик\Desktop\Чудесная шерсть\фОТО\IMG_0562-16-07-19-04-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50" y="188640"/>
            <a:ext cx="432048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Колокольчик\Desktop\Чудесная шерсть\фОТО\IMG_0581-16-07-19-04-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3585474"/>
            <a:ext cx="4176464" cy="313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Колокольчик\Desktop\Чудесная шерсть\фОТО\IMG_0564-16-07-19-04-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24" y="194260"/>
            <a:ext cx="4312986" cy="323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1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"/>
            <a:ext cx="8280920" cy="1052736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Красим шерсть</a:t>
            </a:r>
            <a:endParaRPr lang="ru-RU" dirty="0"/>
          </a:p>
        </p:txBody>
      </p:sp>
      <p:pic>
        <p:nvPicPr>
          <p:cNvPr id="3074" name="Picture 2" descr="C:\Users\Колокольчик\Desktop\Экспермент с шерстью\IMG_3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66133"/>
            <a:ext cx="3657418" cy="274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олокольчик\Desktop\Экспермент с шерстью\IMG_39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766" y="966133"/>
            <a:ext cx="3618845" cy="271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Колокольчик\Desktop\IMG_4005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766" y="3933055"/>
            <a:ext cx="3651869" cy="273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Колокольчик\Desktop\IMG_4004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35" y="3933055"/>
            <a:ext cx="3651870" cy="273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91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4">
      <a:dk1>
        <a:sysClr val="windowText" lastClr="000000"/>
      </a:dk1>
      <a:lt1>
        <a:srgbClr val="CFFF43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31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ШЕРСТЯНАЯ ИСТОРИЯ</vt:lpstr>
      <vt:lpstr>Что такое шерсть?  Какая она? Как её получают? Что из нее можно сделать?  И как? </vt:lpstr>
      <vt:lpstr>Рассматриваем шерсть</vt:lpstr>
      <vt:lpstr>Экспериментируем</vt:lpstr>
      <vt:lpstr>Презентация PowerPoint</vt:lpstr>
      <vt:lpstr>Валяем из шерсти</vt:lpstr>
      <vt:lpstr>Презентация PowerPoint</vt:lpstr>
      <vt:lpstr>Презентация PowerPoint</vt:lpstr>
      <vt:lpstr>Красим шерсть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ШЕРСТЯНАЯ ИСТОРИЯ</dc:title>
  <dc:creator>Колокольчик</dc:creator>
  <cp:lastModifiedBy>Колокольчик</cp:lastModifiedBy>
  <cp:revision>16</cp:revision>
  <dcterms:created xsi:type="dcterms:W3CDTF">2020-01-22T08:30:24Z</dcterms:created>
  <dcterms:modified xsi:type="dcterms:W3CDTF">2020-01-22T13:46:24Z</dcterms:modified>
</cp:coreProperties>
</file>